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151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91" d="100"/>
          <a:sy n="91" d="100"/>
        </p:scale>
        <p:origin x="-293" y="-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5C36B-E3AD-0956-2647-F4999421F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4B7CA9-E5C1-3CA9-E8DB-3901AC065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FD79-64DA-7C7B-5E9A-6C9AB817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AF9FE4-D1B4-DFA4-18E1-4396116DA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0CEE83-D292-880B-A94E-9788B430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0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56AEA-6DAA-28E5-C24C-8098001C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CFC48B-2BF3-BF04-1D6E-B815D218F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301113-3FDE-E8C8-6986-FBA97FDB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35FE7B-8942-C822-3A67-D97F13F6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220802-0486-7AC0-205B-9DBE4F08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1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5413342-4318-F291-037E-D25B6D7A9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49B0C4-8465-D1CC-C417-3E4A1605C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BFCC3C-A597-EA4B-E04A-1632F8B1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F5DE14-2AF0-8F95-0A0D-16FBD103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CA93CE-CF34-143A-106F-07657C39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3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7A1ED-7137-5D3E-0C9A-43FADA69C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F96317-5E11-32B0-227A-169862EB4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F45522-98C5-7DAE-1868-E7FF19EC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A5EB90-3764-7AE6-C367-47259FD2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4F152F-ED51-7359-E3B2-0284CBF5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0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9EAF54-1D40-ED4C-BFCE-ACB04DD6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D0129B-9577-0939-C305-800393307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88613C-2566-63AB-33C1-821F90F5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BAC75E-FC28-BA21-B9B7-E4DF187E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84A3C9-3165-DCAB-2884-05D2221D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3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54362-8AA6-BD0A-56D1-99514845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3B6DD9-A312-5C95-4494-4BC02E650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DB8B14-D69B-B6F8-5F31-4866D28C3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D02237-86EC-6465-76A6-E3B314BC5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CAF92C-D8C4-A799-B5CC-D9F1D7D1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3F1859-3ADA-94B3-BAF3-844BC590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8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89D14-7CB2-0459-A3AC-A6A5BF737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C9F629-8FA4-14E5-F9F2-5DCDD9F2F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FA0455-F186-7AD0-20B2-298497631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F8B997-5E1D-8676-3391-F11659624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3EBCAD5-870D-36A1-FF21-9D2786A48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FE4CF9F-B7AE-39DD-F210-D4557BA2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E8C35F-63C8-73A3-1624-7824FE19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75DE080-BCAF-7B9F-188C-13088385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16A119-CB0A-B501-457B-F3E2C135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84662A-9C66-18B4-3CA0-2BEC2EB59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4778A2-6D84-FCEA-F0C9-9902259B6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D179A76-30C8-E6B1-58F9-668EF517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7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8B4D2B8-B8B3-8C5E-B2FE-899300A3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ED7C73-93DE-169E-5D91-A1258B46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FF5B36-51FA-AD56-7329-1C2F93C9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123B32-3A24-3A5D-2273-E677A0BF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48678F-1AE2-1108-A2BB-9F74D34FF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A528D7-A427-961C-447E-ED2CC9A38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CC9145-D965-8CC1-EBD2-362439E7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CB5A14-2E1A-F170-4F71-5844240C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F00487-F51A-063F-C2C8-FDB73AD0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9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C54941-B90C-9CB3-68EC-F8D93802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BD2AA8F-4400-E2F2-F27F-2155C76FF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7A8302F-4552-F2AE-B193-01542D197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288752-6364-3BE2-04FE-5A43E3080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128F15-317C-482C-B8D7-9B830BB2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1033DF-187D-9011-5120-F98A5EE7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7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D866C35-257B-2BCE-FF0B-F2CB64C2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488AE1-1D49-9093-9C65-B4AA587A7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962D6B-E622-AF76-D72C-206E61D8A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A85E-0FBF-47D0-B9D3-635006DC61EA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0BC3DD-10C7-8A59-1284-BEEB21FF6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FA90CC-F923-8D5B-46AD-9601E8A6A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B747-AE0C-46B0-B216-4B384285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9EEB88-4694-2665-C6FB-2249D7F00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/>
          <a:lstStyle/>
          <a:p>
            <a:r>
              <a:rPr lang="en-US" b="1" dirty="0"/>
              <a:t>Action learning:</a:t>
            </a:r>
            <a:br>
              <a:rPr lang="en-US" b="1" dirty="0"/>
            </a:br>
            <a:r>
              <a:rPr lang="th-TH" b="1" dirty="0"/>
              <a:t>การประเมินความคุ้มค่า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942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89B25-2244-BE2D-2DD7-F9B164BD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9A0D6D3-48B0-C669-4843-6586F81A82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5033" y="365125"/>
          <a:ext cx="10914927" cy="6309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21402">
                  <a:extLst>
                    <a:ext uri="{9D8B030D-6E8A-4147-A177-3AD203B41FA5}">
                      <a16:colId xmlns:a16="http://schemas.microsoft.com/office/drawing/2014/main" xmlns="" val="3617694140"/>
                    </a:ext>
                  </a:extLst>
                </a:gridCol>
                <a:gridCol w="2237222">
                  <a:extLst>
                    <a:ext uri="{9D8B030D-6E8A-4147-A177-3AD203B41FA5}">
                      <a16:colId xmlns:a16="http://schemas.microsoft.com/office/drawing/2014/main" xmlns="" val="4246191501"/>
                    </a:ext>
                  </a:extLst>
                </a:gridCol>
                <a:gridCol w="1681305">
                  <a:extLst>
                    <a:ext uri="{9D8B030D-6E8A-4147-A177-3AD203B41FA5}">
                      <a16:colId xmlns:a16="http://schemas.microsoft.com/office/drawing/2014/main" xmlns="" val="2477313000"/>
                    </a:ext>
                  </a:extLst>
                </a:gridCol>
                <a:gridCol w="2128750">
                  <a:extLst>
                    <a:ext uri="{9D8B030D-6E8A-4147-A177-3AD203B41FA5}">
                      <a16:colId xmlns:a16="http://schemas.microsoft.com/office/drawing/2014/main" xmlns="" val="1252373406"/>
                    </a:ext>
                  </a:extLst>
                </a:gridCol>
                <a:gridCol w="1138949">
                  <a:extLst>
                    <a:ext uri="{9D8B030D-6E8A-4147-A177-3AD203B41FA5}">
                      <a16:colId xmlns:a16="http://schemas.microsoft.com/office/drawing/2014/main" xmlns="" val="815083306"/>
                    </a:ext>
                  </a:extLst>
                </a:gridCol>
                <a:gridCol w="1507299">
                  <a:extLst>
                    <a:ext uri="{9D8B030D-6E8A-4147-A177-3AD203B41FA5}">
                      <a16:colId xmlns:a16="http://schemas.microsoft.com/office/drawing/2014/main" xmlns="" val="136536161"/>
                    </a:ext>
                  </a:extLst>
                </a:gridCol>
              </a:tblGrid>
              <a:tr h="1437549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เป้าหมายการให้บริการกระทรวง</a:t>
                      </a:r>
                    </a:p>
                    <a:p>
                      <a:pPr algn="ctr"/>
                      <a:r>
                        <a:rPr lang="th-TH" dirty="0"/>
                        <a:t>เป้าหมายการให้บริการหน่วยงาน</a:t>
                      </a:r>
                    </a:p>
                    <a:p>
                      <a:pPr algn="ctr"/>
                      <a:r>
                        <a:rPr lang="th-TH" dirty="0"/>
                        <a:t>ผลผลิต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ตัวชี้วัดผลกระทบ </a:t>
                      </a:r>
                    </a:p>
                    <a:p>
                      <a:pPr algn="ctr"/>
                      <a:r>
                        <a:rPr lang="th-TH" dirty="0"/>
                        <a:t>ตัวชี้วัดประสิทธิผล</a:t>
                      </a:r>
                    </a:p>
                    <a:p>
                      <a:pPr algn="ctr"/>
                      <a:r>
                        <a:rPr lang="th-TH" dirty="0"/>
                        <a:t>ตัวชี้วัดประสิทธิภาพ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แหล่งที่มาของข้อมูล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หน่วยงานที่รับผิดชอบ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ความมีอยู่ของข้อมูล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ความสมบูรณ์ของข้อมูล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910464"/>
                  </a:ext>
                </a:extLst>
              </a:tr>
              <a:tr h="504277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เป้าหมายการให้บริการกระทรวงสาธารณะสุข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/>
                        <a:t>ตัวชี้วัดผลกระทบ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9320774"/>
                  </a:ext>
                </a:extLst>
              </a:tr>
              <a:tr h="28653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0888994"/>
                  </a:ext>
                </a:extLst>
              </a:tr>
              <a:tr h="504277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เป้าหมายการให้บริการหน่วยงานที่ </a:t>
                      </a:r>
                      <a:r>
                        <a:rPr lang="en-US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/>
                        <a:t>ตัวชี้วัดประสิทธิผล</a:t>
                      </a:r>
                    </a:p>
                    <a:p>
                      <a:pPr algn="l"/>
                      <a:endParaRPr lang="th-TH" dirty="0"/>
                    </a:p>
                    <a:p>
                      <a:pPr algn="l"/>
                      <a:r>
                        <a:rPr lang="th-TH" dirty="0"/>
                        <a:t>ตัวชี้วัดเชิงปริมาณ</a:t>
                      </a:r>
                    </a:p>
                    <a:p>
                      <a:pPr algn="l"/>
                      <a:endParaRPr lang="th-TH" dirty="0"/>
                    </a:p>
                    <a:p>
                      <a:pPr algn="l"/>
                      <a:r>
                        <a:rPr lang="th-TH" dirty="0"/>
                        <a:t>ตัวชี้วัดเชิงคุณภาพ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0717371"/>
                  </a:ext>
                </a:extLst>
              </a:tr>
              <a:tr h="504277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โครงการที่ </a:t>
                      </a:r>
                      <a:r>
                        <a:rPr lang="en-US" dirty="0"/>
                        <a:t>1…………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ตัวชี้วัดประสิทธิภาพ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93653"/>
                  </a:ext>
                </a:extLst>
              </a:tr>
              <a:tr h="504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เป้าหมายการให้บริการหน่วยงานที่ </a:t>
                      </a:r>
                      <a:r>
                        <a:rPr lang="en-US" dirty="0"/>
                        <a:t>1.2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/>
                        <a:t>ตัวชี้วัดประสิทธิผล</a:t>
                      </a:r>
                    </a:p>
                    <a:p>
                      <a:pPr algn="l"/>
                      <a:endParaRPr lang="th-TH" dirty="0"/>
                    </a:p>
                    <a:p>
                      <a:pPr algn="l"/>
                      <a:r>
                        <a:rPr lang="th-TH" dirty="0"/>
                        <a:t>ตัวชี้วัดเชิงปริมาณ</a:t>
                      </a:r>
                    </a:p>
                    <a:p>
                      <a:pPr algn="l"/>
                      <a:endParaRPr lang="th-TH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5061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89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E149E41CFEC4086E4815F853BB1F0" ma:contentTypeVersion="4" ma:contentTypeDescription="Create a new document." ma:contentTypeScope="" ma:versionID="e43934fb5b6d906a1462922a035fbf99">
  <xsd:schema xmlns:xsd="http://www.w3.org/2001/XMLSchema" xmlns:xs="http://www.w3.org/2001/XMLSchema" xmlns:p="http://schemas.microsoft.com/office/2006/metadata/properties" xmlns:ns3="ccccaf7e-e525-4987-bb9f-ef91c81f3a04" targetNamespace="http://schemas.microsoft.com/office/2006/metadata/properties" ma:root="true" ma:fieldsID="8bf7e5831a341fdd02198a2aac232a2a" ns3:_="">
    <xsd:import namespace="ccccaf7e-e525-4987-bb9f-ef91c81f3a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caf7e-e525-4987-bb9f-ef91c81f3a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C9330B-CD05-4D47-8844-8654DE5FA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ccaf7e-e525-4987-bb9f-ef91c81f3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C044EB-4AF8-469A-A43B-81D447507B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8AF01-E48E-4140-9C0D-DB26756D15C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cccaf7e-e525-4987-bb9f-ef91c81f3a0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Office PowerPoint</Application>
  <PresentationFormat>กำหนดเอง</PresentationFormat>
  <Paragraphs>25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Office Theme</vt:lpstr>
      <vt:lpstr>Action learning: การประเมินความคุ้มค่า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learning: การประเมินความคุ้มค่า</dc:title>
  <dc:creator>noona cha</dc:creator>
  <cp:lastModifiedBy>user</cp:lastModifiedBy>
  <cp:revision>2</cp:revision>
  <dcterms:created xsi:type="dcterms:W3CDTF">2022-09-02T01:54:53Z</dcterms:created>
  <dcterms:modified xsi:type="dcterms:W3CDTF">2022-09-02T02:15:07Z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0x01010002AE149E41CFEC4086E4815F853BB1F0</vt:lpwstr>
  </property>
</Properties>
</file>